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7" r:id="rId4"/>
    <p:sldMasterId id="2147483664" r:id="rId5"/>
    <p:sldMasterId id="2147483676" r:id="rId6"/>
    <p:sldMasterId id="2147483678" r:id="rId7"/>
    <p:sldMasterId id="2147483690" r:id="rId8"/>
    <p:sldMasterId id="2147483703" r:id="rId9"/>
    <p:sldMasterId id="2147483715" r:id="rId10"/>
    <p:sldMasterId id="2147483727" r:id="rId11"/>
    <p:sldMasterId id="2147483739" r:id="rId12"/>
    <p:sldMasterId id="2147483755" r:id="rId13"/>
    <p:sldMasterId id="2147483767" r:id="rId14"/>
    <p:sldMasterId id="2147483779" r:id="rId15"/>
    <p:sldMasterId id="2147483786" r:id="rId16"/>
  </p:sldMasterIdLst>
  <p:notesMasterIdLst>
    <p:notesMasterId r:id="rId20"/>
  </p:notesMasterIdLst>
  <p:handoutMasterIdLst>
    <p:handoutMasterId r:id="rId53"/>
  </p:handoutMasterIdLst>
  <p:sldIdLst>
    <p:sldId id="477" r:id="rId17"/>
    <p:sldId id="636" r:id="rId18"/>
    <p:sldId id="269" r:id="rId19"/>
    <p:sldId id="2604" r:id="rId21"/>
    <p:sldId id="2605" r:id="rId22"/>
    <p:sldId id="2606" r:id="rId23"/>
    <p:sldId id="401" r:id="rId24"/>
    <p:sldId id="263" r:id="rId25"/>
    <p:sldId id="402" r:id="rId26"/>
    <p:sldId id="271" r:id="rId27"/>
    <p:sldId id="2585" r:id="rId28"/>
    <p:sldId id="2594" r:id="rId29"/>
    <p:sldId id="2578" r:id="rId30"/>
    <p:sldId id="2591" r:id="rId31"/>
    <p:sldId id="272" r:id="rId32"/>
    <p:sldId id="281" r:id="rId33"/>
    <p:sldId id="256" r:id="rId34"/>
    <p:sldId id="2603" r:id="rId35"/>
    <p:sldId id="273" r:id="rId36"/>
    <p:sldId id="649" r:id="rId37"/>
    <p:sldId id="2596" r:id="rId38"/>
    <p:sldId id="275" r:id="rId39"/>
    <p:sldId id="2597" r:id="rId40"/>
    <p:sldId id="2599" r:id="rId41"/>
    <p:sldId id="2600" r:id="rId42"/>
    <p:sldId id="2601" r:id="rId43"/>
    <p:sldId id="2602" r:id="rId44"/>
    <p:sldId id="2592" r:id="rId45"/>
    <p:sldId id="2590" r:id="rId46"/>
    <p:sldId id="2589" r:id="rId47"/>
    <p:sldId id="2598" r:id="rId48"/>
    <p:sldId id="476" r:id="rId49"/>
    <p:sldId id="277" r:id="rId50"/>
    <p:sldId id="267" r:id="rId51"/>
    <p:sldId id="596" r:id="rId52"/>
  </p:sldIdLst>
  <p:sldSz cx="9144000" cy="5143500" type="screen16x9"/>
  <p:notesSz cx="6858000" cy="9144000"/>
  <p:custDataLst>
    <p:tags r:id="rId57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008C"/>
    <a:srgbClr val="F9BDB5"/>
    <a:srgbClr val="F7A397"/>
    <a:srgbClr val="ED0281"/>
    <a:srgbClr val="00AEEF"/>
    <a:srgbClr val="D22229"/>
    <a:srgbClr val="FFEFCF"/>
    <a:srgbClr val="FFFFFF"/>
    <a:srgbClr val="732913"/>
    <a:srgbClr val="0F9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89391" autoAdjust="0"/>
  </p:normalViewPr>
  <p:slideViewPr>
    <p:cSldViewPr snapToGrid="0" showGuides="1">
      <p:cViewPr varScale="1">
        <p:scale>
          <a:sx n="102" d="100"/>
          <a:sy n="102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7" Type="http://schemas.openxmlformats.org/officeDocument/2006/relationships/tags" Target="tags/tag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handoutMaster" Target="handoutMasters/handoutMaster1.xml"/><Relationship Id="rId52" Type="http://schemas.openxmlformats.org/officeDocument/2006/relationships/slide" Target="slides/slide35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2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slide" Target="slides/slide2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188E57-AF26-4FA1-B576-B58FC88565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E737BF-AEAE-7143-8B16-A67B9CB6BBC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188E57-AF26-4FA1-B576-B58FC88565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E737BF-AEAE-7143-8B16-A67B9CB6BBC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2"/>
            <a:ext cx="7772400" cy="1790700"/>
          </a:xfrm>
        </p:spPr>
        <p:txBody>
          <a:bodyPr anchor="b"/>
          <a:lstStyle>
            <a:lvl1pPr algn="ctr">
              <a:defRPr sz="3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570"/>
            </a:lvl1pPr>
            <a:lvl2pPr marL="298450" indent="0" algn="ctr">
              <a:buNone/>
              <a:defRPr sz="1305"/>
            </a:lvl2pPr>
            <a:lvl3pPr marL="597535" indent="0" algn="ctr">
              <a:buNone/>
              <a:defRPr sz="1175"/>
            </a:lvl3pPr>
            <a:lvl4pPr marL="895985" indent="0" algn="ctr">
              <a:buNone/>
              <a:defRPr sz="1045"/>
            </a:lvl4pPr>
            <a:lvl5pPr marL="1194435" indent="0" algn="ctr">
              <a:buNone/>
              <a:defRPr sz="1045"/>
            </a:lvl5pPr>
            <a:lvl6pPr marL="1493520" indent="0" algn="ctr">
              <a:buNone/>
              <a:defRPr sz="1045"/>
            </a:lvl6pPr>
            <a:lvl7pPr marL="1791970" indent="0" algn="ctr">
              <a:buNone/>
              <a:defRPr sz="1045"/>
            </a:lvl7pPr>
            <a:lvl8pPr marL="2090420" indent="0" algn="ctr">
              <a:buNone/>
              <a:defRPr sz="1045"/>
            </a:lvl8pPr>
            <a:lvl9pPr marL="2388870" indent="0" algn="ctr">
              <a:buNone/>
              <a:defRPr sz="10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3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3"/>
            <a:ext cx="7886700" cy="1125141"/>
          </a:xfrm>
        </p:spPr>
        <p:txBody>
          <a:bodyPr/>
          <a:lstStyle>
            <a:lvl1pPr marL="0" indent="0">
              <a:buNone/>
              <a:defRPr sz="1570">
                <a:solidFill>
                  <a:schemeClr val="tx1"/>
                </a:solidFill>
              </a:defRPr>
            </a:lvl1pPr>
            <a:lvl2pPr marL="298450" indent="0">
              <a:buNone/>
              <a:defRPr sz="1305">
                <a:solidFill>
                  <a:schemeClr val="tx1">
                    <a:tint val="75000"/>
                  </a:schemeClr>
                </a:solidFill>
              </a:defRPr>
            </a:lvl2pPr>
            <a:lvl3pPr marL="59753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3pPr>
            <a:lvl4pPr marL="89598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4pPr>
            <a:lvl5pPr marL="119443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5pPr>
            <a:lvl6pPr marL="149352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6pPr>
            <a:lvl7pPr marL="179197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7pPr>
            <a:lvl8pPr marL="209042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8pPr>
            <a:lvl9pPr marL="238887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8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5"/>
          </a:xfrm>
        </p:spPr>
        <p:txBody>
          <a:bodyPr anchor="b"/>
          <a:lstStyle>
            <a:lvl1pPr marL="0" indent="0">
              <a:buNone/>
              <a:defRPr sz="1570" b="1"/>
            </a:lvl1pPr>
            <a:lvl2pPr marL="298450" indent="0">
              <a:buNone/>
              <a:defRPr sz="1305" b="1"/>
            </a:lvl2pPr>
            <a:lvl3pPr marL="597535" indent="0">
              <a:buNone/>
              <a:defRPr sz="1175" b="1"/>
            </a:lvl3pPr>
            <a:lvl4pPr marL="895985" indent="0">
              <a:buNone/>
              <a:defRPr sz="1045" b="1"/>
            </a:lvl4pPr>
            <a:lvl5pPr marL="1194435" indent="0">
              <a:buNone/>
              <a:defRPr sz="1045" b="1"/>
            </a:lvl5pPr>
            <a:lvl6pPr marL="1493520" indent="0">
              <a:buNone/>
              <a:defRPr sz="1045" b="1"/>
            </a:lvl6pPr>
            <a:lvl7pPr marL="1791970" indent="0">
              <a:buNone/>
              <a:defRPr sz="1045" b="1"/>
            </a:lvl7pPr>
            <a:lvl8pPr marL="2090420" indent="0">
              <a:buNone/>
              <a:defRPr sz="1045" b="1"/>
            </a:lvl8pPr>
            <a:lvl9pPr marL="2388870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5"/>
          </a:xfrm>
        </p:spPr>
        <p:txBody>
          <a:bodyPr anchor="b"/>
          <a:lstStyle>
            <a:lvl1pPr marL="0" indent="0">
              <a:buNone/>
              <a:defRPr sz="1570" b="1"/>
            </a:lvl1pPr>
            <a:lvl2pPr marL="298450" indent="0">
              <a:buNone/>
              <a:defRPr sz="1305" b="1"/>
            </a:lvl2pPr>
            <a:lvl3pPr marL="597535" indent="0">
              <a:buNone/>
              <a:defRPr sz="1175" b="1"/>
            </a:lvl3pPr>
            <a:lvl4pPr marL="895985" indent="0">
              <a:buNone/>
              <a:defRPr sz="1045" b="1"/>
            </a:lvl4pPr>
            <a:lvl5pPr marL="1194435" indent="0">
              <a:buNone/>
              <a:defRPr sz="1045" b="1"/>
            </a:lvl5pPr>
            <a:lvl6pPr marL="1493520" indent="0">
              <a:buNone/>
              <a:defRPr sz="1045" b="1"/>
            </a:lvl6pPr>
            <a:lvl7pPr marL="1791970" indent="0">
              <a:buNone/>
              <a:defRPr sz="1045" b="1"/>
            </a:lvl7pPr>
            <a:lvl8pPr marL="2090420" indent="0">
              <a:buNone/>
              <a:defRPr sz="1045" b="1"/>
            </a:lvl8pPr>
            <a:lvl9pPr marL="2388870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740576"/>
            <a:ext cx="4629150" cy="3655219"/>
          </a:xfrm>
        </p:spPr>
        <p:txBody>
          <a:bodyPr/>
          <a:lstStyle>
            <a:lvl1pPr>
              <a:defRPr sz="2090"/>
            </a:lvl1pPr>
            <a:lvl2pPr>
              <a:defRPr sz="1830"/>
            </a:lvl2pPr>
            <a:lvl3pPr>
              <a:defRPr sz="157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450" indent="0">
              <a:buNone/>
              <a:defRPr sz="915"/>
            </a:lvl2pPr>
            <a:lvl3pPr marL="597535" indent="0">
              <a:buNone/>
              <a:defRPr sz="785"/>
            </a:lvl3pPr>
            <a:lvl4pPr marL="895985" indent="0">
              <a:buNone/>
              <a:defRPr sz="655"/>
            </a:lvl4pPr>
            <a:lvl5pPr marL="1194435" indent="0">
              <a:buNone/>
              <a:defRPr sz="655"/>
            </a:lvl5pPr>
            <a:lvl6pPr marL="1493520" indent="0">
              <a:buNone/>
              <a:defRPr sz="655"/>
            </a:lvl6pPr>
            <a:lvl7pPr marL="1791970" indent="0">
              <a:buNone/>
              <a:defRPr sz="655"/>
            </a:lvl7pPr>
            <a:lvl8pPr marL="2090420" indent="0">
              <a:buNone/>
              <a:defRPr sz="655"/>
            </a:lvl8pPr>
            <a:lvl9pPr marL="2388870" indent="0">
              <a:buNone/>
              <a:defRPr sz="65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740576"/>
            <a:ext cx="4629150" cy="3655219"/>
          </a:xfrm>
        </p:spPr>
        <p:txBody>
          <a:bodyPr anchor="t"/>
          <a:lstStyle>
            <a:lvl1pPr marL="0" indent="0">
              <a:buNone/>
              <a:defRPr sz="2090"/>
            </a:lvl1pPr>
            <a:lvl2pPr marL="298450" indent="0">
              <a:buNone/>
              <a:defRPr sz="1830"/>
            </a:lvl2pPr>
            <a:lvl3pPr marL="597535" indent="0">
              <a:buNone/>
              <a:defRPr sz="1570"/>
            </a:lvl3pPr>
            <a:lvl4pPr marL="895985" indent="0">
              <a:buNone/>
              <a:defRPr sz="1305"/>
            </a:lvl4pPr>
            <a:lvl5pPr marL="1194435" indent="0">
              <a:buNone/>
              <a:defRPr sz="1305"/>
            </a:lvl5pPr>
            <a:lvl6pPr marL="1493520" indent="0">
              <a:buNone/>
              <a:defRPr sz="1305"/>
            </a:lvl6pPr>
            <a:lvl7pPr marL="1791970" indent="0">
              <a:buNone/>
              <a:defRPr sz="1305"/>
            </a:lvl7pPr>
            <a:lvl8pPr marL="2090420" indent="0">
              <a:buNone/>
              <a:defRPr sz="1305"/>
            </a:lvl8pPr>
            <a:lvl9pPr marL="2388870" indent="0">
              <a:buNone/>
              <a:defRPr sz="13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450" indent="0">
              <a:buNone/>
              <a:defRPr sz="915"/>
            </a:lvl2pPr>
            <a:lvl3pPr marL="597535" indent="0">
              <a:buNone/>
              <a:defRPr sz="785"/>
            </a:lvl3pPr>
            <a:lvl4pPr marL="895985" indent="0">
              <a:buNone/>
              <a:defRPr sz="655"/>
            </a:lvl4pPr>
            <a:lvl5pPr marL="1194435" indent="0">
              <a:buNone/>
              <a:defRPr sz="655"/>
            </a:lvl5pPr>
            <a:lvl6pPr marL="1493520" indent="0">
              <a:buNone/>
              <a:defRPr sz="655"/>
            </a:lvl6pPr>
            <a:lvl7pPr marL="1791970" indent="0">
              <a:buNone/>
              <a:defRPr sz="655"/>
            </a:lvl7pPr>
            <a:lvl8pPr marL="2090420" indent="0">
              <a:buNone/>
              <a:defRPr sz="655"/>
            </a:lvl8pPr>
            <a:lvl9pPr marL="2388870" indent="0">
              <a:buNone/>
              <a:defRPr sz="65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4572000" y="2571748"/>
            <a:ext cx="4572000" cy="2571752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0" y="1"/>
            <a:ext cx="9144000" cy="257175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7" name="矩形: 圆角 6"/>
          <p:cNvSpPr/>
          <p:nvPr userDrawn="1"/>
        </p:nvSpPr>
        <p:spPr>
          <a:xfrm>
            <a:off x="202586" y="143300"/>
            <a:ext cx="8790801" cy="4860471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>
            <a:fillRect/>
          </a:stretch>
        </p:blipFill>
        <p:spPr>
          <a:xfrm>
            <a:off x="-341105" y="447675"/>
            <a:ext cx="2554478" cy="417195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6" name="矩形 5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5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9"/>
            <a:ext cx="7772399" cy="1021557"/>
          </a:xfrm>
        </p:spPr>
        <p:txBody>
          <a:bodyPr anchor="t"/>
          <a:lstStyle>
            <a:lvl1pPr algn="l">
              <a:defRPr sz="427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577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7155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457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8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4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9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5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9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775" indent="0">
              <a:buNone/>
              <a:defRPr sz="2100" b="1"/>
            </a:lvl2pPr>
            <a:lvl3pPr marL="971550" indent="0">
              <a:buNone/>
              <a:defRPr sz="1950" b="1"/>
            </a:lvl3pPr>
            <a:lvl4pPr marL="1457325" indent="0">
              <a:buNone/>
              <a:defRPr sz="1725" b="1"/>
            </a:lvl4pPr>
            <a:lvl5pPr marL="1943100" indent="0">
              <a:buNone/>
              <a:defRPr sz="1725" b="1"/>
            </a:lvl5pPr>
            <a:lvl6pPr marL="2428240" indent="0">
              <a:buNone/>
              <a:defRPr sz="1725" b="1"/>
            </a:lvl6pPr>
            <a:lvl7pPr marL="2914015" indent="0">
              <a:buNone/>
              <a:defRPr sz="1725" b="1"/>
            </a:lvl7pPr>
            <a:lvl8pPr marL="3399790" indent="0">
              <a:buNone/>
              <a:defRPr sz="1725" b="1"/>
            </a:lvl8pPr>
            <a:lvl9pPr marL="3885565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9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775" indent="0">
              <a:buNone/>
              <a:defRPr sz="2100" b="1"/>
            </a:lvl2pPr>
            <a:lvl3pPr marL="971550" indent="0">
              <a:buNone/>
              <a:defRPr sz="1950" b="1"/>
            </a:lvl3pPr>
            <a:lvl4pPr marL="1457325" indent="0">
              <a:buNone/>
              <a:defRPr sz="1725" b="1"/>
            </a:lvl4pPr>
            <a:lvl5pPr marL="1943100" indent="0">
              <a:buNone/>
              <a:defRPr sz="1725" b="1"/>
            </a:lvl5pPr>
            <a:lvl6pPr marL="2428240" indent="0">
              <a:buNone/>
              <a:defRPr sz="1725" b="1"/>
            </a:lvl6pPr>
            <a:lvl7pPr marL="2914015" indent="0">
              <a:buNone/>
              <a:defRPr sz="1725" b="1"/>
            </a:lvl7pPr>
            <a:lvl8pPr marL="3399790" indent="0">
              <a:buNone/>
              <a:defRPr sz="1725" b="1"/>
            </a:lvl8pPr>
            <a:lvl9pPr marL="3885565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2"/>
            <a:ext cx="5111750" cy="4389835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55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5775" indent="0">
              <a:buNone/>
              <a:defRPr sz="1350"/>
            </a:lvl2pPr>
            <a:lvl3pPr marL="971550" indent="0">
              <a:buNone/>
              <a:defRPr sz="1050"/>
            </a:lvl3pPr>
            <a:lvl4pPr marL="1457325" indent="0">
              <a:buNone/>
              <a:defRPr sz="900"/>
            </a:lvl4pPr>
            <a:lvl5pPr marL="1943100" indent="0">
              <a:buNone/>
              <a:defRPr sz="900"/>
            </a:lvl5pPr>
            <a:lvl6pPr marL="2428240" indent="0">
              <a:buNone/>
              <a:defRPr sz="900"/>
            </a:lvl6pPr>
            <a:lvl7pPr marL="2914015" indent="0">
              <a:buNone/>
              <a:defRPr sz="900"/>
            </a:lvl7pPr>
            <a:lvl8pPr marL="3399790" indent="0">
              <a:buNone/>
              <a:defRPr sz="900"/>
            </a:lvl8pPr>
            <a:lvl9pPr marL="38855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453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3375"/>
            </a:lvl1pPr>
            <a:lvl2pPr marL="485775" indent="0">
              <a:buNone/>
              <a:defRPr sz="2925"/>
            </a:lvl2pPr>
            <a:lvl3pPr marL="971550" indent="0">
              <a:buNone/>
              <a:defRPr sz="2550"/>
            </a:lvl3pPr>
            <a:lvl4pPr marL="1457325" indent="0">
              <a:buNone/>
              <a:defRPr sz="2100"/>
            </a:lvl4pPr>
            <a:lvl5pPr marL="1943100" indent="0">
              <a:buNone/>
              <a:defRPr sz="2100"/>
            </a:lvl5pPr>
            <a:lvl6pPr marL="2428240" indent="0">
              <a:buNone/>
              <a:defRPr sz="2100"/>
            </a:lvl6pPr>
            <a:lvl7pPr marL="2914015" indent="0">
              <a:buNone/>
              <a:defRPr sz="2100"/>
            </a:lvl7pPr>
            <a:lvl8pPr marL="3399790" indent="0">
              <a:buNone/>
              <a:defRPr sz="2100"/>
            </a:lvl8pPr>
            <a:lvl9pPr marL="388556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6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5775" indent="0">
              <a:buNone/>
              <a:defRPr sz="1350"/>
            </a:lvl2pPr>
            <a:lvl3pPr marL="971550" indent="0">
              <a:buNone/>
              <a:defRPr sz="1050"/>
            </a:lvl3pPr>
            <a:lvl4pPr marL="1457325" indent="0">
              <a:buNone/>
              <a:defRPr sz="900"/>
            </a:lvl4pPr>
            <a:lvl5pPr marL="1943100" indent="0">
              <a:buNone/>
              <a:defRPr sz="900"/>
            </a:lvl5pPr>
            <a:lvl6pPr marL="2428240" indent="0">
              <a:buNone/>
              <a:defRPr sz="900"/>
            </a:lvl6pPr>
            <a:lvl7pPr marL="2914015" indent="0">
              <a:buNone/>
              <a:defRPr sz="900"/>
            </a:lvl7pPr>
            <a:lvl8pPr marL="3399790" indent="0">
              <a:buNone/>
              <a:defRPr sz="900"/>
            </a:lvl8pPr>
            <a:lvl9pPr marL="38855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1" y="-682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227" y="1297850"/>
            <a:ext cx="5648623" cy="903230"/>
          </a:xfrm>
        </p:spPr>
        <p:txBody>
          <a:bodyPr bIns="9130" anchor="b"/>
          <a:lstStyle>
            <a:lvl1pPr>
              <a:defRPr sz="21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278"/>
            <a:ext cx="6511131" cy="246944"/>
          </a:xfrm>
        </p:spPr>
        <p:txBody>
          <a:bodyPr tIns="9130">
            <a:normAutofit/>
          </a:bodyPr>
          <a:lstStyle>
            <a:lvl1pPr marL="0" indent="0" algn="l">
              <a:buNone/>
              <a:defRPr kumimoji="0" lang="en-US" sz="1030" b="0" i="0" u="none" strike="noStrike" kern="1200" cap="all" spc="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13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5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50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6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0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1" y="-682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481" y="1295137"/>
            <a:ext cx="5650993" cy="905632"/>
          </a:xfrm>
        </p:spPr>
        <p:txBody>
          <a:bodyPr bIns="9130" anchor="b"/>
          <a:lstStyle>
            <a:lvl1pPr algn="l">
              <a:defRPr kumimoji="0" lang="en-US" sz="2195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30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030" b="0" i="0" u="none" strike="noStrike" kern="1200" cap="all" spc="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25475" indent="0">
              <a:buNone/>
              <a:defRPr sz="1095">
                <a:solidFill>
                  <a:schemeClr val="tx1">
                    <a:tint val="75000"/>
                  </a:schemeClr>
                </a:solidFill>
              </a:defRPr>
            </a:lvl3pPr>
            <a:lvl4pPr marL="93853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4pPr>
            <a:lvl5pPr marL="125095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5pPr>
            <a:lvl6pPr marL="1564005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6pPr>
            <a:lvl7pPr marL="1876425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7pPr>
            <a:lvl8pPr marL="218948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8pPr>
            <a:lvl9pPr marL="250190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033" y="822961"/>
            <a:ext cx="3200401" cy="2784348"/>
          </a:xfrm>
        </p:spPr>
        <p:txBody>
          <a:bodyPr/>
          <a:lstStyle>
            <a:lvl1pPr>
              <a:defRPr sz="1920"/>
            </a:lvl1pPr>
            <a:lvl2pPr>
              <a:defRPr sz="1645"/>
            </a:lvl2pPr>
            <a:lvl3pPr>
              <a:defRPr sz="137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88" y="822961"/>
            <a:ext cx="3200401" cy="2784348"/>
          </a:xfrm>
        </p:spPr>
        <p:txBody>
          <a:bodyPr/>
          <a:lstStyle>
            <a:lvl1pPr>
              <a:defRPr sz="1920"/>
            </a:lvl1pPr>
            <a:lvl2pPr>
              <a:defRPr sz="1645"/>
            </a:lvl2pPr>
            <a:lvl3pPr>
              <a:defRPr sz="137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033" y="822961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30" b="0" kern="1200" cap="all" spc="275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70" b="1"/>
            </a:lvl2pPr>
            <a:lvl3pPr marL="625475" indent="0">
              <a:buNone/>
              <a:defRPr sz="1300" b="1"/>
            </a:lvl3pPr>
            <a:lvl4pPr marL="938530" indent="0">
              <a:buNone/>
              <a:defRPr sz="1095" b="1"/>
            </a:lvl4pPr>
            <a:lvl5pPr marL="1250950" indent="0">
              <a:buNone/>
              <a:defRPr sz="1095" b="1"/>
            </a:lvl5pPr>
            <a:lvl6pPr marL="1564005" indent="0">
              <a:buNone/>
              <a:defRPr sz="1095" b="1"/>
            </a:lvl6pPr>
            <a:lvl7pPr marL="1876425" indent="0">
              <a:buNone/>
              <a:defRPr sz="1095" b="1"/>
            </a:lvl7pPr>
            <a:lvl8pPr marL="2189480" indent="0">
              <a:buNone/>
              <a:defRPr sz="1095" b="1"/>
            </a:lvl8pPr>
            <a:lvl9pPr marL="2501900" indent="0">
              <a:buNone/>
              <a:defRPr sz="1095" b="1"/>
            </a:lvl9pPr>
          </a:lstStyle>
          <a:p>
            <a:pPr marL="0" lvl="0" indent="0" algn="l" defTabSz="6254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223" y="1276395"/>
            <a:ext cx="3200401" cy="2331720"/>
          </a:xfrm>
        </p:spPr>
        <p:txBody>
          <a:bodyPr/>
          <a:lstStyle>
            <a:lvl1pPr>
              <a:defRPr sz="1645"/>
            </a:lvl1pPr>
            <a:lvl2pPr>
              <a:defRPr sz="1370"/>
            </a:lvl2pPr>
            <a:lvl3pPr>
              <a:defRPr sz="1300"/>
            </a:lvl3pPr>
            <a:lvl4pPr>
              <a:defRPr sz="1095"/>
            </a:lvl4pPr>
            <a:lvl5pPr>
              <a:defRPr sz="1095"/>
            </a:lvl5pPr>
            <a:lvl6pPr>
              <a:defRPr sz="1095"/>
            </a:lvl6pPr>
            <a:lvl7pPr>
              <a:defRPr sz="1095"/>
            </a:lvl7pPr>
            <a:lvl8pPr>
              <a:defRPr sz="1095"/>
            </a:lvl8pPr>
            <a:lvl9pPr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88" y="822961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30" b="0" kern="1200" cap="all" spc="275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70" b="1"/>
            </a:lvl2pPr>
            <a:lvl3pPr marL="625475" indent="0">
              <a:buNone/>
              <a:defRPr sz="1300" b="1"/>
            </a:lvl3pPr>
            <a:lvl4pPr marL="938530" indent="0">
              <a:buNone/>
              <a:defRPr sz="1095" b="1"/>
            </a:lvl4pPr>
            <a:lvl5pPr marL="1250950" indent="0">
              <a:buNone/>
              <a:defRPr sz="1095" b="1"/>
            </a:lvl5pPr>
            <a:lvl6pPr marL="1564005" indent="0">
              <a:buNone/>
              <a:defRPr sz="1095" b="1"/>
            </a:lvl6pPr>
            <a:lvl7pPr marL="1876425" indent="0">
              <a:buNone/>
              <a:defRPr sz="1095" b="1"/>
            </a:lvl7pPr>
            <a:lvl8pPr marL="2189480" indent="0">
              <a:buNone/>
              <a:defRPr sz="1095" b="1"/>
            </a:lvl8pPr>
            <a:lvl9pPr marL="2501900" indent="0">
              <a:buNone/>
              <a:defRPr sz="1095" b="1"/>
            </a:lvl9pPr>
          </a:lstStyle>
          <a:p>
            <a:pPr marL="0" lvl="0" indent="0" algn="l" defTabSz="6254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88" y="1276395"/>
            <a:ext cx="3200401" cy="2331720"/>
          </a:xfrm>
        </p:spPr>
        <p:txBody>
          <a:bodyPr/>
          <a:lstStyle>
            <a:lvl1pPr>
              <a:defRPr sz="1645"/>
            </a:lvl1pPr>
            <a:lvl2pPr>
              <a:defRPr sz="1370"/>
            </a:lvl2pPr>
            <a:lvl3pPr>
              <a:defRPr sz="1300"/>
            </a:lvl3pPr>
            <a:lvl4pPr>
              <a:defRPr sz="1095"/>
            </a:lvl4pPr>
            <a:lvl5pPr>
              <a:defRPr sz="1095"/>
            </a:lvl5pPr>
            <a:lvl6pPr>
              <a:defRPr sz="1095"/>
            </a:lvl6pPr>
            <a:lvl7pPr>
              <a:defRPr sz="1095"/>
            </a:lvl7pPr>
            <a:lvl8pPr>
              <a:defRPr sz="1095"/>
            </a:lvl8pPr>
            <a:lvl9pPr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6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5475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5011" y="1182108"/>
            <a:ext cx="5212081" cy="817071"/>
          </a:xfrm>
        </p:spPr>
        <p:txBody>
          <a:bodyPr bIns="0" anchor="b"/>
          <a:lstStyle>
            <a:lvl1pPr algn="l">
              <a:defRPr kumimoji="0" lang="en-US" sz="192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59" y="1964312"/>
            <a:ext cx="3807779" cy="2493515"/>
          </a:xfrm>
        </p:spPr>
        <p:txBody>
          <a:bodyPr/>
          <a:lstStyle>
            <a:lvl1pPr>
              <a:defRPr sz="2195"/>
            </a:lvl1pPr>
            <a:lvl2pPr>
              <a:defRPr sz="1920"/>
            </a:lvl2pPr>
            <a:lvl3pPr>
              <a:defRPr sz="1645"/>
            </a:lvl3pPr>
            <a:lvl4pPr>
              <a:defRPr sz="1370"/>
            </a:lvl4pPr>
            <a:lvl5pPr>
              <a:defRPr sz="1370"/>
            </a:lvl5pPr>
            <a:lvl6pPr>
              <a:defRPr sz="1370"/>
            </a:lvl6pPr>
            <a:lvl7pPr>
              <a:defRPr sz="1370"/>
            </a:lvl7pPr>
            <a:lvl8pPr>
              <a:defRPr sz="1370"/>
            </a:lvl8pPr>
            <a:lvl9pPr>
              <a:defRPr sz="137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66" y="1690094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03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13055" indent="0">
              <a:buNone/>
              <a:defRPr sz="825"/>
            </a:lvl2pPr>
            <a:lvl3pPr marL="625475" indent="0">
              <a:buNone/>
              <a:defRPr sz="755"/>
            </a:lvl3pPr>
            <a:lvl4pPr marL="938530" indent="0">
              <a:buNone/>
              <a:defRPr sz="615"/>
            </a:lvl4pPr>
            <a:lvl5pPr marL="1250950" indent="0">
              <a:buNone/>
              <a:defRPr sz="615"/>
            </a:lvl5pPr>
            <a:lvl6pPr marL="1564005" indent="0">
              <a:buNone/>
              <a:defRPr sz="615"/>
            </a:lvl6pPr>
            <a:lvl7pPr marL="1876425" indent="0">
              <a:buNone/>
              <a:defRPr sz="615"/>
            </a:lvl7pPr>
            <a:lvl8pPr marL="2189480" indent="0">
              <a:buNone/>
              <a:defRPr sz="615"/>
            </a:lvl8pPr>
            <a:lvl9pPr marL="2501900" indent="0">
              <a:buNone/>
              <a:defRPr sz="615"/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205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</a:fld>
            <a:endParaRPr lang="en-US" dirty="0">
              <a:solidFill>
                <a:srgbClr val="4343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7" y="0"/>
            <a:ext cx="7115176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517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3786290"/>
            <a:ext cx="3571876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192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595" y="1635484"/>
            <a:ext cx="6096545" cy="555499"/>
          </a:xfrm>
        </p:spPr>
        <p:txBody>
          <a:bodyPr/>
          <a:lstStyle>
            <a:lvl1pPr marL="0" indent="0">
              <a:buNone/>
              <a:defRPr sz="1030">
                <a:solidFill>
                  <a:schemeClr val="tx2"/>
                </a:solidFill>
              </a:defRPr>
            </a:lvl1pPr>
            <a:lvl2pPr marL="313055" indent="0">
              <a:buNone/>
              <a:defRPr sz="825"/>
            </a:lvl2pPr>
            <a:lvl3pPr marL="625475" indent="0">
              <a:buNone/>
              <a:defRPr sz="755"/>
            </a:lvl3pPr>
            <a:lvl4pPr marL="938530" indent="0">
              <a:buNone/>
              <a:defRPr sz="615"/>
            </a:lvl4pPr>
            <a:lvl5pPr marL="1250950" indent="0">
              <a:buNone/>
              <a:defRPr sz="615"/>
            </a:lvl5pPr>
            <a:lvl6pPr marL="1564005" indent="0">
              <a:buNone/>
              <a:defRPr sz="615"/>
            </a:lvl6pPr>
            <a:lvl7pPr marL="1876425" indent="0">
              <a:buNone/>
              <a:defRPr sz="615"/>
            </a:lvl7pPr>
            <a:lvl8pPr marL="2189480" indent="0">
              <a:buNone/>
              <a:defRPr sz="615"/>
            </a:lvl8pPr>
            <a:lvl9pPr marL="2501900" indent="0">
              <a:buNone/>
              <a:defRPr sz="61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27"/>
            <a:ext cx="2057400" cy="3508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27"/>
            <a:ext cx="6019800" cy="3508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" y="602"/>
            <a:ext cx="9144000" cy="5142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41" y="1598200"/>
            <a:ext cx="7772398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0" y="2914655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56" y="3305248"/>
            <a:ext cx="7772398" cy="1021556"/>
          </a:xfrm>
        </p:spPr>
        <p:txBody>
          <a:bodyPr anchor="t"/>
          <a:lstStyle>
            <a:lvl1pPr algn="l">
              <a:defRPr sz="391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56" y="2180082"/>
            <a:ext cx="7772398" cy="1125141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38785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2pPr>
            <a:lvl3pPr marL="8782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1699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4pPr>
            <a:lvl5pPr marL="175577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5pPr>
            <a:lvl6pPr marL="219456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6pPr>
            <a:lvl7pPr marL="263398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7pPr>
            <a:lvl8pPr marL="307276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8pPr>
            <a:lvl9pPr marL="351155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66" y="1200208"/>
            <a:ext cx="4038599" cy="3394472"/>
          </a:xfrm>
        </p:spPr>
        <p:txBody>
          <a:bodyPr/>
          <a:lstStyle>
            <a:lvl1pPr>
              <a:defRPr sz="2535"/>
            </a:lvl1pPr>
            <a:lvl2pPr>
              <a:defRPr sz="2260"/>
            </a:lvl2pPr>
            <a:lvl3pPr>
              <a:defRPr sz="1920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478" y="1200208"/>
            <a:ext cx="4038599" cy="3394472"/>
          </a:xfrm>
        </p:spPr>
        <p:txBody>
          <a:bodyPr/>
          <a:lstStyle>
            <a:lvl1pPr>
              <a:defRPr sz="2535"/>
            </a:lvl1pPr>
            <a:lvl2pPr>
              <a:defRPr sz="2260"/>
            </a:lvl2pPr>
            <a:lvl3pPr>
              <a:defRPr sz="1920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49" y="1151365"/>
            <a:ext cx="4040189" cy="47982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8785" indent="0">
              <a:buNone/>
              <a:defRPr sz="1920" b="1"/>
            </a:lvl2pPr>
            <a:lvl3pPr marL="878205" indent="0">
              <a:buNone/>
              <a:defRPr sz="1715" b="1"/>
            </a:lvl3pPr>
            <a:lvl4pPr marL="1316990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980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49" y="1631158"/>
            <a:ext cx="4040189" cy="2963466"/>
          </a:xfrm>
        </p:spPr>
        <p:txBody>
          <a:bodyPr/>
          <a:lstStyle>
            <a:lvl1pPr>
              <a:defRPr sz="2260"/>
            </a:lvl1pPr>
            <a:lvl2pPr>
              <a:defRPr sz="1920"/>
            </a:lvl2pPr>
            <a:lvl3pPr>
              <a:defRPr sz="171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38" y="1151365"/>
            <a:ext cx="4041775" cy="47982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8785" indent="0">
              <a:buNone/>
              <a:defRPr sz="1920" b="1"/>
            </a:lvl2pPr>
            <a:lvl3pPr marL="878205" indent="0">
              <a:buNone/>
              <a:defRPr sz="1715" b="1"/>
            </a:lvl3pPr>
            <a:lvl4pPr marL="1316990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980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38" y="1631158"/>
            <a:ext cx="4041775" cy="2963466"/>
          </a:xfrm>
        </p:spPr>
        <p:txBody>
          <a:bodyPr/>
          <a:lstStyle>
            <a:lvl1pPr>
              <a:defRPr sz="2260"/>
            </a:lvl1pPr>
            <a:lvl2pPr>
              <a:defRPr sz="1920"/>
            </a:lvl2pPr>
            <a:lvl3pPr>
              <a:defRPr sz="171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5013"/>
            <a:ext cx="3008313" cy="8715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30" y="205167"/>
            <a:ext cx="5111750" cy="4389835"/>
          </a:xfrm>
        </p:spPr>
        <p:txBody>
          <a:bodyPr/>
          <a:lstStyle>
            <a:lvl1pPr>
              <a:defRPr sz="3085"/>
            </a:lvl1pPr>
            <a:lvl2pPr>
              <a:defRPr sz="2535"/>
            </a:lvl2pPr>
            <a:lvl3pPr>
              <a:defRPr sz="22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6425"/>
            <a:ext cx="3008313" cy="3518297"/>
          </a:xfrm>
        </p:spPr>
        <p:txBody>
          <a:bodyPr/>
          <a:lstStyle>
            <a:lvl1pPr marL="0" indent="0">
              <a:buNone/>
              <a:defRPr sz="1370"/>
            </a:lvl1pPr>
            <a:lvl2pPr marL="438785" indent="0">
              <a:buNone/>
              <a:defRPr sz="1165"/>
            </a:lvl2pPr>
            <a:lvl3pPr marL="878205" indent="0">
              <a:buNone/>
              <a:defRPr sz="890"/>
            </a:lvl3pPr>
            <a:lvl4pPr marL="1316990" indent="0">
              <a:buNone/>
              <a:defRPr sz="825"/>
            </a:lvl4pPr>
            <a:lvl5pPr marL="1755775" indent="0">
              <a:buNone/>
              <a:defRPr sz="825"/>
            </a:lvl5pPr>
            <a:lvl6pPr marL="2194560" indent="0">
              <a:buNone/>
              <a:defRPr sz="825"/>
            </a:lvl6pPr>
            <a:lvl7pPr marL="2633980" indent="0">
              <a:buNone/>
              <a:defRPr sz="825"/>
            </a:lvl7pPr>
            <a:lvl8pPr marL="3072765" indent="0">
              <a:buNone/>
              <a:defRPr sz="825"/>
            </a:lvl8pPr>
            <a:lvl9pPr marL="351155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664"/>
            <a:ext cx="5486400" cy="425054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085"/>
            </a:lvl1pPr>
            <a:lvl2pPr marL="438785" indent="0">
              <a:buNone/>
              <a:defRPr sz="2535"/>
            </a:lvl2pPr>
            <a:lvl3pPr marL="878205" indent="0">
              <a:buNone/>
              <a:defRPr sz="2260"/>
            </a:lvl3pPr>
            <a:lvl4pPr marL="1316990" indent="0">
              <a:buNone/>
              <a:defRPr sz="1920"/>
            </a:lvl4pPr>
            <a:lvl5pPr marL="1755775" indent="0">
              <a:buNone/>
              <a:defRPr sz="1920"/>
            </a:lvl5pPr>
            <a:lvl6pPr marL="2194560" indent="0">
              <a:buNone/>
              <a:defRPr sz="1920"/>
            </a:lvl6pPr>
            <a:lvl7pPr marL="2633980" indent="0">
              <a:buNone/>
              <a:defRPr sz="1920"/>
            </a:lvl7pPr>
            <a:lvl8pPr marL="3072765" indent="0">
              <a:buNone/>
              <a:defRPr sz="1920"/>
            </a:lvl8pPr>
            <a:lvl9pPr marL="3511550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725"/>
            <a:ext cx="5486400" cy="603646"/>
          </a:xfrm>
        </p:spPr>
        <p:txBody>
          <a:bodyPr/>
          <a:lstStyle>
            <a:lvl1pPr marL="0" indent="0">
              <a:buNone/>
              <a:defRPr sz="1370"/>
            </a:lvl1pPr>
            <a:lvl2pPr marL="438785" indent="0">
              <a:buNone/>
              <a:defRPr sz="1165"/>
            </a:lvl2pPr>
            <a:lvl3pPr marL="878205" indent="0">
              <a:buNone/>
              <a:defRPr sz="890"/>
            </a:lvl3pPr>
            <a:lvl4pPr marL="1316990" indent="0">
              <a:buNone/>
              <a:defRPr sz="825"/>
            </a:lvl4pPr>
            <a:lvl5pPr marL="1755775" indent="0">
              <a:buNone/>
              <a:defRPr sz="825"/>
            </a:lvl5pPr>
            <a:lvl6pPr marL="2194560" indent="0">
              <a:buNone/>
              <a:defRPr sz="825"/>
            </a:lvl6pPr>
            <a:lvl7pPr marL="2633980" indent="0">
              <a:buNone/>
              <a:defRPr sz="825"/>
            </a:lvl7pPr>
            <a:lvl8pPr marL="3072765" indent="0">
              <a:buNone/>
              <a:defRPr sz="825"/>
            </a:lvl8pPr>
            <a:lvl9pPr marL="351155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687" y="206182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66" y="206182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  <a:endParaRPr lang="en-US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3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820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825" indent="0" algn="ctr">
              <a:buNone/>
              <a:defRPr sz="1180"/>
            </a:lvl4pPr>
            <a:lvl5pPr marL="1350010" indent="0" algn="ctr">
              <a:buNone/>
              <a:defRPr sz="1180"/>
            </a:lvl5pPr>
            <a:lvl6pPr marL="1687830" indent="0" algn="ctr">
              <a:buNone/>
              <a:defRPr sz="1180"/>
            </a:lvl6pPr>
            <a:lvl7pPr marL="2025015" indent="0" algn="ctr">
              <a:buNone/>
              <a:defRPr sz="1180"/>
            </a:lvl7pPr>
            <a:lvl8pPr marL="2362835" indent="0" algn="ctr">
              <a:buNone/>
              <a:defRPr sz="1180"/>
            </a:lvl8pPr>
            <a:lvl9pPr marL="2700020" indent="0" algn="ctr">
              <a:buNone/>
              <a:defRPr sz="118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2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82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82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83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83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0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360"/>
            </a:lvl1pPr>
            <a:lvl2pPr marL="337820" indent="0">
              <a:buNone/>
              <a:defRPr sz="2065"/>
            </a:lvl2pPr>
            <a:lvl3pPr marL="675005" indent="0">
              <a:buNone/>
              <a:defRPr sz="1770"/>
            </a:lvl3pPr>
            <a:lvl4pPr marL="1012825" indent="0">
              <a:buNone/>
              <a:defRPr sz="1475"/>
            </a:lvl4pPr>
            <a:lvl5pPr marL="1350010" indent="0">
              <a:buNone/>
              <a:defRPr sz="1475"/>
            </a:lvl5pPr>
            <a:lvl6pPr marL="1687830" indent="0">
              <a:buNone/>
              <a:defRPr sz="1475"/>
            </a:lvl6pPr>
            <a:lvl7pPr marL="2025015" indent="0">
              <a:buNone/>
              <a:defRPr sz="1475"/>
            </a:lvl7pPr>
            <a:lvl8pPr marL="2362835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anchor="b"/>
          <a:lstStyle>
            <a:lvl1pPr algn="ctr"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701540"/>
            <a:ext cx="6858000" cy="1241822"/>
          </a:xfrm>
        </p:spPr>
        <p:txBody>
          <a:bodyPr/>
          <a:lstStyle>
            <a:lvl1pPr marL="0" indent="0" algn="ctr">
              <a:buNone/>
              <a:defRPr sz="1615"/>
            </a:lvl1pPr>
            <a:lvl2pPr marL="302895" indent="0" algn="ctr">
              <a:buNone/>
              <a:defRPr sz="1265"/>
            </a:lvl2pPr>
            <a:lvl3pPr marL="605790" indent="0" algn="ctr">
              <a:buNone/>
              <a:defRPr sz="1195"/>
            </a:lvl3pPr>
            <a:lvl4pPr marL="908685" indent="0" algn="ctr">
              <a:buNone/>
              <a:defRPr sz="1055"/>
            </a:lvl4pPr>
            <a:lvl5pPr marL="1211580" indent="0" algn="ctr">
              <a:buNone/>
              <a:defRPr sz="1055"/>
            </a:lvl5pPr>
            <a:lvl6pPr marL="1514475" indent="0" algn="ctr">
              <a:buNone/>
              <a:defRPr sz="1055"/>
            </a:lvl6pPr>
            <a:lvl7pPr marL="1818005" indent="0" algn="ctr">
              <a:buNone/>
              <a:defRPr sz="1055"/>
            </a:lvl7pPr>
            <a:lvl8pPr marL="2120900" indent="0" algn="ctr">
              <a:buNone/>
              <a:defRPr sz="1055"/>
            </a:lvl8pPr>
            <a:lvl9pPr marL="2423795" indent="0" algn="ctr">
              <a:buNone/>
              <a:defRPr sz="105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2"/>
          </a:xfrm>
        </p:spPr>
        <p:txBody>
          <a:bodyPr anchor="b"/>
          <a:lstStyle>
            <a:lvl1pPr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112"/>
            <a:ext cx="7886700" cy="1125140"/>
          </a:xfrm>
        </p:spPr>
        <p:txBody>
          <a:bodyPr/>
          <a:lstStyle>
            <a:lvl1pPr marL="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1pPr>
            <a:lvl2pPr marL="302895" indent="0">
              <a:buNone/>
              <a:defRPr sz="1265">
                <a:solidFill>
                  <a:schemeClr val="tx1">
                    <a:tint val="75000"/>
                  </a:schemeClr>
                </a:solidFill>
              </a:defRPr>
            </a:lvl2pPr>
            <a:lvl3pPr marL="6057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3pPr>
            <a:lvl4pPr marL="90868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4pPr>
            <a:lvl5pPr marL="121158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5pPr>
            <a:lvl6pPr marL="151447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6pPr>
            <a:lvl7pPr marL="181800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7pPr>
            <a:lvl8pPr marL="212090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8pPr>
            <a:lvl9pPr marL="242379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1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9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56" y="1260886"/>
            <a:ext cx="3868340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56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86"/>
            <a:ext cx="3887391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3" y="740574"/>
            <a:ext cx="4629150" cy="3655219"/>
          </a:xfrm>
        </p:spPr>
        <p:txBody>
          <a:bodyPr/>
          <a:lstStyle>
            <a:lvl1pPr>
              <a:defRPr sz="2180"/>
            </a:lvl1pPr>
            <a:lvl2pPr>
              <a:defRPr sz="1900"/>
            </a:lvl2pPr>
            <a:lvl3pPr>
              <a:defRPr sz="1615"/>
            </a:lvl3pPr>
            <a:lvl4pPr>
              <a:defRPr sz="1265"/>
            </a:lvl4pPr>
            <a:lvl5pPr>
              <a:defRPr sz="1265"/>
            </a:lvl5pPr>
            <a:lvl6pPr>
              <a:defRPr sz="1265"/>
            </a:lvl6pPr>
            <a:lvl7pPr>
              <a:defRPr sz="1265"/>
            </a:lvl7pPr>
            <a:lvl8pPr>
              <a:defRPr sz="1265"/>
            </a:lvl8pPr>
            <a:lvl9pPr>
              <a:defRPr sz="12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740574"/>
            <a:ext cx="4629150" cy="3655219"/>
          </a:xfrm>
        </p:spPr>
        <p:txBody>
          <a:bodyPr anchor="t"/>
          <a:lstStyle>
            <a:lvl1pPr marL="0" indent="0">
              <a:buNone/>
              <a:defRPr sz="2180"/>
            </a:lvl1pPr>
            <a:lvl2pPr marL="302895" indent="0">
              <a:buNone/>
              <a:defRPr sz="1900"/>
            </a:lvl2pPr>
            <a:lvl3pPr marL="605790" indent="0">
              <a:buNone/>
              <a:defRPr sz="1615"/>
            </a:lvl3pPr>
            <a:lvl4pPr marL="908685" indent="0">
              <a:buNone/>
              <a:defRPr sz="1265"/>
            </a:lvl4pPr>
            <a:lvl5pPr marL="1211580" indent="0">
              <a:buNone/>
              <a:defRPr sz="1265"/>
            </a:lvl5pPr>
            <a:lvl6pPr marL="1514475" indent="0">
              <a:buNone/>
              <a:defRPr sz="1265"/>
            </a:lvl6pPr>
            <a:lvl7pPr marL="1818005" indent="0">
              <a:buNone/>
              <a:defRPr sz="1265"/>
            </a:lvl7pPr>
            <a:lvl8pPr marL="2120900" indent="0">
              <a:buNone/>
              <a:defRPr sz="1265"/>
            </a:lvl8pPr>
            <a:lvl9pPr marL="2423795" indent="0">
              <a:buNone/>
              <a:defRPr sz="126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27386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3" y="27386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522516"/>
            <a:ext cx="9144000" cy="441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90" tIns="40395" rIns="80790" bIns="40395" rtlCol="0" anchor="ctr"/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9144000" cy="5143061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90" tIns="40395" rIns="80790" bIns="40395" numCol="1" spcCol="0" rtlCol="0" fromWordArt="0" anchor="ctr" anchorCtr="0" forceAA="0" compatLnSpc="1">
            <a:noAutofit/>
          </a:bodyPr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0" y="841773"/>
            <a:ext cx="77724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4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/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11.xml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7" Type="http://schemas.openxmlformats.org/officeDocument/2006/relationships/theme" Target="../theme/theme14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6.xml"/><Relationship Id="rId13" Type="http://schemas.openxmlformats.org/officeDocument/2006/relationships/theme" Target="../theme/theme15.xml"/><Relationship Id="rId12" Type="http://schemas.openxmlformats.org/officeDocument/2006/relationships/image" Target="../media/image16.png"/><Relationship Id="rId11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4.xml"/><Relationship Id="rId14" Type="http://schemas.openxmlformats.org/officeDocument/2006/relationships/image" Target="../media/image8.jpeg"/><Relationship Id="rId13" Type="http://schemas.microsoft.com/office/2007/relationships/hdphoto" Target="../media/image7.wdp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8.jpe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75005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500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50609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8110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51892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85610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19392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53174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86893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1pPr>
      <a:lvl2pPr marL="3378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2pPr>
      <a:lvl3pPr marL="67500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3pPr>
      <a:lvl4pPr marL="101282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1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8783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02501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36283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994173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3"/>
            <a:ext cx="7886700" cy="3263504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605790" rtl="0" eaLnBrk="1" latinLnBrk="0" hangingPunct="1">
        <a:lnSpc>
          <a:spcPct val="90000"/>
        </a:lnSpc>
        <a:spcBef>
          <a:spcPct val="0"/>
        </a:spcBef>
        <a:buNone/>
        <a:defRPr sz="28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765" indent="-151765" algn="l" defTabSz="6057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75755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106045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36334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66624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96913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27203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57492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28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579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0868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158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447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1800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090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37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597535" rtl="0" eaLnBrk="1" latinLnBrk="0" hangingPunct="1">
        <a:lnSpc>
          <a:spcPct val="90000"/>
        </a:lnSpc>
        <a:spcBef>
          <a:spcPct val="0"/>
        </a:spcBef>
        <a:buNone/>
        <a:defRPr sz="28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225" indent="-149225" algn="l" defTabSz="59753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57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4676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104521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4pPr>
      <a:lvl5pPr marL="134366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5pPr>
      <a:lvl6pPr marL="164274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7pPr>
      <a:lvl8pPr marL="223964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8pPr>
      <a:lvl9pPr marL="253873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1pPr>
      <a:lvl2pPr marL="29845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2pPr>
      <a:lvl3pPr marL="59753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3pPr>
      <a:lvl4pPr marL="89598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4pPr>
      <a:lvl5pPr marL="119443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5pPr>
      <a:lvl6pPr marL="149352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6pPr>
      <a:lvl7pPr marL="179197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7pPr>
      <a:lvl8pPr marL="209042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8pPr>
      <a:lvl9pPr marL="238887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/>
          <p:cNvSpPr txBox="1"/>
          <p:nvPr userDrawn="1"/>
        </p:nvSpPr>
        <p:spPr>
          <a:xfrm>
            <a:off x="-2481161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1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1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 hidden="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1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4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73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15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2"/>
            <a:ext cx="8229601" cy="85725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5"/>
            <a:ext cx="8229601" cy="3394472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71550" rtl="0" eaLnBrk="1" latinLnBrk="0" hangingPunct="1">
        <a:spcBef>
          <a:spcPct val="0"/>
        </a:spcBef>
        <a:buNone/>
        <a:defRPr sz="46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490" indent="-36449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9305" indent="-303530" algn="l" defTabSz="9715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2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412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69989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567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144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722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99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813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577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5732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2824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1401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9979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3788070"/>
            <a:ext cx="3574257" cy="13555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1" y="378855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1"/>
            <a:ext cx="7520940" cy="411480"/>
          </a:xfrm>
          <a:prstGeom prst="rect">
            <a:avLst/>
          </a:prstGeom>
        </p:spPr>
        <p:txBody>
          <a:bodyPr vert="horz" lIns="91260" tIns="45674" rIns="91260" bIns="4567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94"/>
            <a:ext cx="7520940" cy="2684887"/>
          </a:xfrm>
          <a:prstGeom prst="rect">
            <a:avLst/>
          </a:prstGeom>
        </p:spPr>
        <p:txBody>
          <a:bodyPr vert="horz" lIns="91260" tIns="45674" rIns="91260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939"/>
            <a:ext cx="2176273" cy="150877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l">
              <a:defRPr sz="825">
                <a:solidFill>
                  <a:srgbClr val="FFFFFF"/>
                </a:solidFill>
              </a:defRPr>
            </a:lvl1pPr>
          </a:lstStyle>
          <a:p>
            <a:pPr defTabSz="624840"/>
            <a:fld id="{81D1B318-237C-4B8D-AB3D-AA6F005342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946"/>
            <a:ext cx="4724400" cy="205741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r">
              <a:defRPr sz="755" cap="all" spc="137" baseline="0">
                <a:solidFill>
                  <a:srgbClr val="FFFFFF"/>
                </a:solidFill>
              </a:defRPr>
            </a:lvl1pPr>
          </a:lstStyle>
          <a:p>
            <a:pPr defTabSz="62484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40" y="4628213"/>
            <a:ext cx="502920" cy="37718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30" tIns="9130" rIns="9130" bIns="9130" rtlCol="0" anchor="ctr">
            <a:normAutofit/>
          </a:bodyPr>
          <a:lstStyle>
            <a:lvl1pPr algn="ctr">
              <a:defRPr sz="1095">
                <a:solidFill>
                  <a:srgbClr val="FFFFFF"/>
                </a:solidFill>
              </a:defRPr>
            </a:lvl1pPr>
          </a:lstStyle>
          <a:p>
            <a:pPr defTabSz="624840"/>
            <a:fld id="{CDF8EA54-B860-4220-BD07-5EEB717B52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25475" rtl="0" eaLnBrk="1" latinLnBrk="0" hangingPunct="1">
        <a:spcBef>
          <a:spcPct val="0"/>
        </a:spcBef>
        <a:buNone/>
        <a:defRPr sz="192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315" indent="-234315" algn="l" defTabSz="625475" rtl="0" eaLnBrk="1" latinLnBrk="0" hangingPunct="1">
        <a:spcBef>
          <a:spcPts val="550"/>
        </a:spcBef>
        <a:buFont typeface="Arial" panose="020B0604020202020204" pitchFamily="34" charset="0"/>
        <a:buNone/>
        <a:defRPr sz="109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2pPr>
      <a:lvl3pPr marL="274955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4pPr>
      <a:lvl5pPr marL="588010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5pPr>
      <a:lvl6pPr marL="750570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6pPr>
      <a:lvl7pPr marL="92583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7pPr>
      <a:lvl8pPr marL="108204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8pPr>
      <a:lvl9pPr marL="1226185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305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3853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5095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6400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642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8948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0190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416" y="206011"/>
            <a:ext cx="8229601" cy="857250"/>
          </a:xfrm>
          <a:prstGeom prst="rect">
            <a:avLst/>
          </a:prstGeom>
        </p:spPr>
        <p:txBody>
          <a:bodyPr vert="horz" lIns="95840" tIns="47883" rIns="95840" bIns="4788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16" y="1200208"/>
            <a:ext cx="8229601" cy="3394472"/>
          </a:xfrm>
          <a:prstGeom prst="rect">
            <a:avLst/>
          </a:prstGeom>
        </p:spPr>
        <p:txBody>
          <a:bodyPr vert="horz" lIns="95840" tIns="47883" rIns="95840" bIns="4788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8" y="4767463"/>
            <a:ext cx="2133600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410" y="4767463"/>
            <a:ext cx="2895601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463"/>
            <a:ext cx="2133600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878205" rtl="0" eaLnBrk="1" latinLnBrk="0" hangingPunct="1">
        <a:spcBef>
          <a:spcPct val="0"/>
        </a:spcBef>
        <a:buNone/>
        <a:defRPr sz="4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8930" indent="-32893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indent="-274320" algn="l" defTabSz="8782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6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7548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1427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85305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9247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73126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878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820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1699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5577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9456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3398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7276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51155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1.xml"/><Relationship Id="rId2" Type="http://schemas.openxmlformats.org/officeDocument/2006/relationships/tags" Target="../tags/tag1.xml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48.png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1.xml"/><Relationship Id="rId2" Type="http://schemas.openxmlformats.org/officeDocument/2006/relationships/tags" Target="../tags/tag2.xml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27.wdp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6.xml"/><Relationship Id="rId1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88.xml"/><Relationship Id="rId5" Type="http://schemas.openxmlformats.org/officeDocument/2006/relationships/tags" Target="../tags/tag3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microsoft.com/office/2007/relationships/hdphoto" Target="../media/image64.wdp"/><Relationship Id="rId1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27.wdp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26.xml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27.wdp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26.xml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27.wdp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26.xml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" y="0"/>
            <a:ext cx="914346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5668" y="1915167"/>
            <a:ext cx="6292256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3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45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3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7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MOÂN TIEÁNG VIEÄT</a:t>
            </a:r>
            <a:endParaRPr kumimoji="0" lang="en-US" sz="547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287" y="1039723"/>
            <a:ext cx="4897017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ngaøy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…..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………..</a:t>
            </a:r>
            <a:endParaRPr kumimoji="0" lang="en-US" sz="24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54" y="615172"/>
            <a:ext cx="638922" cy="638922"/>
          </a:xfrm>
          <a:prstGeom prst="rect">
            <a:avLst/>
          </a:prstGeom>
        </p:spPr>
      </p:pic>
      <p:sp>
        <p:nvSpPr>
          <p:cNvPr id="5" name="Num."/>
          <p:cNvSpPr txBox="1"/>
          <p:nvPr/>
        </p:nvSpPr>
        <p:spPr>
          <a:xfrm>
            <a:off x="893328" y="719930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EC008C"/>
                </a:solidFill>
                <a:latin typeface="Arial-Rounded" panose="020F0504020102020204" pitchFamily="34" charset="-52"/>
              </a:rPr>
              <a:t>2.</a:t>
            </a:r>
            <a:endParaRPr lang="en-US" sz="2300" b="1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6" name="Viết"/>
          <p:cNvSpPr txBox="1"/>
          <p:nvPr/>
        </p:nvSpPr>
        <p:spPr>
          <a:xfrm>
            <a:off x="1218480" y="722311"/>
            <a:ext cx="840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latin typeface="Averta Std CY Bold" panose="00000800000000000000" pitchFamily="50" charset="0"/>
              </a:rPr>
              <a:t>Viết</a:t>
            </a:r>
            <a:endParaRPr lang="en-US" sz="2300" b="1">
              <a:latin typeface="Averta Std CY Bold" panose="000008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54" y="1871643"/>
            <a:ext cx="443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vi-VN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Cấu tạo: </a:t>
            </a:r>
            <a:r>
              <a:rPr lang="vi-VN" sz="2400" dirty="0">
                <a:latin typeface="Averta Std CY" panose="00000500000000000000" pitchFamily="50" charset="0"/>
              </a:rPr>
              <a:t>gồm nét cong trái và nét cong phải.</a:t>
            </a:r>
            <a:endParaRPr lang="vi-VN" sz="2400" dirty="0">
              <a:latin typeface="Averta Std CY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4" y="527284"/>
            <a:ext cx="4024742" cy="402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2" y="182864"/>
            <a:ext cx="6897235" cy="4777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65130" y="0"/>
            <a:ext cx="4971393" cy="500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 câu"/>
          <p:cNvSpPr txBox="1"/>
          <p:nvPr/>
        </p:nvSpPr>
        <p:spPr>
          <a:xfrm>
            <a:off x="2638096" y="3906074"/>
            <a:ext cx="52364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Có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chí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thì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nên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.</a:t>
            </a:r>
            <a:endParaRPr lang="en-US" sz="4400" dirty="0">
              <a:solidFill>
                <a:srgbClr val="EC008C"/>
              </a:solidFill>
              <a:latin typeface="Averta Std CY" panose="000005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233478"/>
            <a:ext cx="3560035" cy="3560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Kí hiệu - Viết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3" y="662717"/>
            <a:ext cx="603504" cy="543832"/>
          </a:xfrm>
          <a:prstGeom prst="rect">
            <a:avLst/>
          </a:prstGeom>
        </p:spPr>
      </p:pic>
      <p:pic>
        <p:nvPicPr>
          <p:cNvPr id="68" name="Ô li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>
            <a:fillRect/>
          </a:stretch>
        </p:blipFill>
        <p:spPr>
          <a:xfrm>
            <a:off x="150876" y="1273436"/>
            <a:ext cx="8842248" cy="3541207"/>
          </a:xfrm>
          <a:prstGeom prst="rect">
            <a:avLst/>
          </a:prstGeom>
        </p:spPr>
      </p:pic>
      <p:sp>
        <p:nvSpPr>
          <p:cNvPr id="71" name="Tập viết 1"/>
          <p:cNvSpPr txBox="1"/>
          <p:nvPr/>
        </p:nvSpPr>
        <p:spPr>
          <a:xfrm>
            <a:off x="638130" y="2165354"/>
            <a:ext cx="841897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C</a:t>
            </a:r>
            <a:endParaRPr lang="en-US" sz="41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0" name="Tập viết 2"/>
          <p:cNvSpPr txBox="1"/>
          <p:nvPr/>
        </p:nvSpPr>
        <p:spPr>
          <a:xfrm>
            <a:off x="627621" y="3044034"/>
            <a:ext cx="1007007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150" b="1" dirty="0" err="1"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endParaRPr lang="en-US" sz="41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9" name="Tập viết 3"/>
          <p:cNvSpPr txBox="1"/>
          <p:nvPr/>
        </p:nvSpPr>
        <p:spPr>
          <a:xfrm>
            <a:off x="316611" y="3922714"/>
            <a:ext cx="3992880" cy="729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150" b="1" dirty="0" err="1"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4150" b="1" dirty="0"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150" b="1" dirty="0"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chí thì nên</a:t>
            </a:r>
            <a:r>
              <a:rPr lang="en-US" sz="4150" b="1" dirty="0"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. </a:t>
            </a:r>
            <a:endParaRPr lang="en-US" sz="4150" b="1" dirty="0"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0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92196" y="1276235"/>
            <a:ext cx="8935124" cy="3092477"/>
          </a:xfrm>
          <a:prstGeom prst="rect">
            <a:avLst/>
          </a:prstGeom>
        </p:spPr>
      </p:pic>
      <p:sp>
        <p:nvSpPr>
          <p:cNvPr id="3" name="Tập viết 1"/>
          <p:cNvSpPr txBox="1"/>
          <p:nvPr/>
        </p:nvSpPr>
        <p:spPr>
          <a:xfrm>
            <a:off x="1750124" y="1956782"/>
            <a:ext cx="538753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 T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ς; 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già 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ΐ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ǘu ẚấ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Ἣ 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ǺɞȰḑ ǻo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endParaRPr lang="vi-VN" sz="32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ập viết 2"/>
          <p:cNvSpPr txBox="1"/>
          <p:nvPr/>
        </p:nvSpPr>
        <p:spPr>
          <a:xfrm>
            <a:off x="1012704" y="2648246"/>
            <a:ext cx="7507183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 CȄắt εiu ηư ΕẒ ΐǘu coΪ κɁȰḑ ǻẑàἫ. </a:t>
            </a:r>
            <a:endParaRPr lang="vi-VN" sz="32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ập viết 3"/>
          <p:cNvSpPr txBox="1"/>
          <p:nvPr/>
        </p:nvSpPr>
        <p:spPr>
          <a:xfrm>
            <a:off x="5923929" y="3318691"/>
            <a:ext cx="1814920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latin typeface="HP001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32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latin typeface="HP001" panose="020B0603050302020204" pitchFamily="34" charset="0"/>
                <a:ea typeface="HP001" panose="020B0603050302020204" pitchFamily="34" charset="0"/>
              </a:rPr>
              <a:t>Hữu</a:t>
            </a:r>
            <a:endParaRPr lang="vi-VN" sz="32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Kí hiệu - Viết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4" y="662717"/>
            <a:ext cx="603502" cy="543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74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5776" y="1790133"/>
            <a:ext cx="5670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5005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TẬP VIẾT</a:t>
            </a:r>
            <a:endParaRPr lang="x-none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>
            <a:fillRect/>
          </a:stretch>
        </p:blipFill>
        <p:spPr>
          <a:xfrm rot="5400000">
            <a:off x="1886580" y="-1652049"/>
            <a:ext cx="5275590" cy="8372657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8"/>
          <p:cNvSpPr txBox="1"/>
          <p:nvPr/>
        </p:nvSpPr>
        <p:spPr>
          <a:xfrm>
            <a:off x="1155285" y="2435117"/>
            <a:ext cx="6738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từ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/>
          <p:cNvSpPr txBox="1"/>
          <p:nvPr/>
        </p:nvSpPr>
        <p:spPr>
          <a:xfrm>
            <a:off x="1559139" y="1219737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7" y="578241"/>
            <a:ext cx="8702765" cy="4029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86" y="-1"/>
            <a:ext cx="9162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2657" y="1358108"/>
            <a:ext cx="4938408" cy="1216040"/>
          </a:xfrm>
          <a:prstGeom prst="rect">
            <a:avLst/>
          </a:prstGeom>
          <a:noFill/>
        </p:spPr>
        <p:txBody>
          <a:bodyPr wrap="non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/>
            <a:r>
              <a:rPr lang="en-US" sz="7295" b="1" dirty="0" err="1"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7295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7295" b="1" dirty="0" err="1"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7295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45"/>
            <a:ext cx="9144000" cy="51555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1" y="-138930"/>
            <a:ext cx="9083268" cy="5522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7416" y="1094437"/>
            <a:ext cx="3610017" cy="1616730"/>
          </a:xfrm>
          <a:prstGeom prst="rect">
            <a:avLst/>
          </a:prstGeom>
          <a:ln>
            <a:noFill/>
          </a:ln>
        </p:spPr>
        <p:txBody>
          <a:bodyPr wrap="square" lIns="69474" tIns="34737" rIns="69474" bIns="34737">
            <a:spAutoFit/>
          </a:bodyPr>
          <a:lstStyle/>
          <a:p>
            <a:pPr marL="0" marR="0" lvl="0" indent="0" algn="ctr" defTabSz="92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Thaûo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5025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2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nhoùm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endParaRPr kumimoji="0" lang="en-US" sz="5025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4" y="0"/>
            <a:ext cx="1506656" cy="1506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104438" y="1814844"/>
            <a:ext cx="8935124" cy="3092477"/>
          </a:xfrm>
          <a:prstGeom prst="rect">
            <a:avLst/>
          </a:prstGeom>
        </p:spPr>
      </p:pic>
      <p:sp>
        <p:nvSpPr>
          <p:cNvPr id="5" name="Tập viết 3"/>
          <p:cNvSpPr txBox="1"/>
          <p:nvPr/>
        </p:nvSpPr>
        <p:spPr>
          <a:xfrm>
            <a:off x="1736523" y="2503082"/>
            <a:ext cx="261161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vi-VN" sz="3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TȆu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TǟȯȰḑ</a:t>
            </a:r>
            <a:endParaRPr kumimoji="0" lang="vi-VN" sz="3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856" y="534775"/>
            <a:ext cx="8526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Khi viết tên riêng của người, em cần viết hoa chữ cái đầu 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riêng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9556" y="3158612"/>
            <a:ext cx="4171335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Ngu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ǜn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Tǟọ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Phúɖ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39046" y="3834958"/>
            <a:ext cx="4408579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Ngu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ǜn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ǥ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ɤȰ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QuɛȰḑ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9" y="-1"/>
            <a:ext cx="5303520" cy="5050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253"/>
            <a:ext cx="3573517" cy="3419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3" y="153165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vi-VN" sz="20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Nào Minh Nguyệt, Hiền Thảo </a:t>
            </a:r>
            <a:endParaRPr lang="en-US" sz="20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0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Nào Tuấn Dũng, Phương Mai... </a:t>
            </a:r>
            <a:endParaRPr lang="en-US" sz="20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0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Lớp mình bao nhiêu bạn</a:t>
            </a:r>
            <a:endParaRPr lang="en-US" sz="20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0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Là bấy nhiêu tên hay!</a:t>
            </a:r>
            <a:endParaRPr lang="en-US" sz="20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517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Tuấn Dũng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3" y="153165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0659" y="3843144"/>
            <a:ext cx="2813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Phương Mai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82" y="225782"/>
            <a:ext cx="3722694" cy="3452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3" y="153165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908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Minh Nguyệt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27" y="400114"/>
            <a:ext cx="3657517" cy="3335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3" y="153165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517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9125"/>
            <a:ext cx="3605478" cy="3401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807" y="252248"/>
            <a:ext cx="7651531" cy="8198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b. </a:t>
            </a:r>
            <a:r>
              <a:rPr lang="en-US" sz="4000" dirty="0" err="1">
                <a:solidFill>
                  <a:srgbClr val="FF0000"/>
                </a:solidFill>
              </a:rPr>
              <a:t>Viết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hai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bạn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trong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lớp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674" y="1317167"/>
            <a:ext cx="5670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75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TIẾNG VIỆT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8" y="1095330"/>
            <a:ext cx="8794464" cy="32856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3635" y="3915339"/>
            <a:ext cx="2519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vi-VN" alt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Tuấn Dũng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8394" y="3915339"/>
            <a:ext cx="2975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Phương</a:t>
            </a: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Mai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4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268" y="676903"/>
            <a:ext cx="917251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 bống bang bang</a:t>
            </a:r>
            <a:endParaRPr lang="en-US" sz="5400" b="1">
              <a:ln w="12700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Mỗi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câu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trả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lời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đúng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là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Corbel" panose="020B0503020204020204"/>
            </a:endParaRPr>
          </a:p>
          <a:p>
            <a:pPr algn="ctr"/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CÂU THẦN CHÚ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giúp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cá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Vàng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Corbel" panose="020B0503020204020204"/>
            </a:endParaRP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ngoi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lên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mặt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nước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nhận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thức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ăn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.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Corbel" panose="020B0503020204020204"/>
            </a:endParaRP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Nào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chúng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mình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cùng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giúp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Corbel" panose="020B0503020204020204"/>
            </a:endParaRP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bạn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nhỏ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cho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cá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Vàng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ăn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nhé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! 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Corbel" panose="020B0503020204020204"/>
            </a:endParaRP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prstClr val="white"/>
                </a:solidFill>
                <a:latin typeface="Corbel" panose="020B0503020204020204"/>
              </a:rPr>
              <a:t>START</a:t>
            </a:r>
            <a:endParaRPr lang="en-US" sz="2700" b="1">
              <a:solidFill>
                <a:prstClr val="white"/>
              </a:solidFill>
              <a:latin typeface="Corbel" panose="020B05030202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" y="1338415"/>
            <a:ext cx="8292130" cy="2466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6186" y="3337270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Minh </a:t>
            </a:r>
            <a:r>
              <a:rPr lang="en-US" sz="3600" b="1" kern="0" dirty="0" err="1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Nguyệt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380" y="3337269"/>
            <a:ext cx="2576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Thảo</a:t>
            </a: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Hiền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1" y="1195917"/>
            <a:ext cx="8355431" cy="1963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614" y="1925419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...................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9607" y="1925419"/>
            <a:ext cx="2183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....................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2563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4" y="3734597"/>
            <a:ext cx="3954168" cy="1341009"/>
          </a:xfrm>
          <a:prstGeom prst="rect">
            <a:avLst/>
          </a:prstGeom>
        </p:spPr>
      </p:pic>
      <p:pic>
        <p:nvPicPr>
          <p:cNvPr id="6" name="Bkgr bóng đè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875" y="1142152"/>
            <a:ext cx="2345981" cy="2510850"/>
          </a:xfrm>
          <a:prstGeom prst="rect">
            <a:avLst/>
          </a:prstGeom>
        </p:spPr>
      </p:pic>
      <p:sp>
        <p:nvSpPr>
          <p:cNvPr id="8" name="Vận dụng"/>
          <p:cNvSpPr txBox="1"/>
          <p:nvPr/>
        </p:nvSpPr>
        <p:spPr>
          <a:xfrm>
            <a:off x="3446813" y="1734732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Vận</a:t>
            </a:r>
            <a:r>
              <a:rPr lang="en-US" sz="7000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dụng</a:t>
            </a:r>
            <a:endParaRPr lang="en-US" sz="7000" dirty="0">
              <a:solidFill>
                <a:srgbClr val="EC008C"/>
              </a:solidFill>
              <a:latin typeface="Averta Std CY Bold" panose="00000800000000000000" pitchFamily="50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809625" y="737971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Averta Std CY Bold" panose="00000800000000000000" pitchFamily="50" charset="0"/>
              </a:rPr>
              <a:t>Nói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với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người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thân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của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vài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bạn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trong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lớp</a:t>
            </a:r>
            <a:endParaRPr lang="en-US" sz="2300" b="1" dirty="0">
              <a:latin typeface="Averta Std CY Bold" panose="000008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1373982"/>
            <a:ext cx="5161990" cy="3556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2299" y="991919"/>
            <a:ext cx="8470583" cy="2197372"/>
          </a:xfrm>
          <a:prstGeom prst="rect">
            <a:avLst/>
          </a:prstGeom>
          <a:noFill/>
        </p:spPr>
        <p:txBody>
          <a:bodyPr wrap="square" lIns="68661" tIns="34373" rIns="68661" bIns="34373" rtlCol="0">
            <a:spAutoFit/>
          </a:bodyPr>
          <a:lstStyle/>
          <a:p>
            <a:pPr algn="ctr" defTabSz="677545"/>
            <a:endParaRPr lang="en-US" sz="3950" b="1" dirty="0">
              <a:solidFill>
                <a:srgbClr val="FF0000"/>
              </a:solidFill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algn="ctr" defTabSz="677545"/>
            <a:r>
              <a:rPr lang="en-US" sz="9875" b="1" dirty="0"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  </a:t>
            </a:r>
            <a:r>
              <a:rPr lang="en-US" sz="8360" b="1" dirty="0"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CUÛNG COÁ</a:t>
            </a:r>
            <a:endParaRPr lang="en-US" sz="8360" b="1" dirty="0">
              <a:solidFill>
                <a:srgbClr val="FF0000"/>
              </a:solidFill>
              <a:latin typeface="VNI-Avo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" y="0"/>
            <a:ext cx="9113098" cy="51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2979" y="1422738"/>
            <a:ext cx="5132981" cy="1637052"/>
          </a:xfrm>
          <a:prstGeom prst="rect">
            <a:avLst/>
          </a:prstGeom>
          <a:noFill/>
        </p:spPr>
        <p:txBody>
          <a:bodyPr wrap="squar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5015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5015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4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133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prstClr val="white"/>
                  </a:solidFill>
                  <a:latin typeface="Corbel" panose="020B0503020204020204"/>
                </a:rPr>
                <a:t>Next</a:t>
              </a:r>
              <a:endParaRPr lang="en-US" sz="4050" b="1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4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133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Next</a:t>
              </a:r>
              <a:endPara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4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925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Next</a:t>
              </a:r>
              <a:endPara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538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081" y="1834308"/>
            <a:ext cx="5190481" cy="1476375"/>
          </a:xfrm>
          <a:prstGeom prst="rect">
            <a:avLst/>
          </a:prstGeom>
          <a:noFill/>
        </p:spPr>
        <p:txBody>
          <a:bodyPr wrap="square" lIns="84507" tIns="42252" rIns="84507" bIns="42252">
            <a:spAutoFit/>
          </a:bodyPr>
          <a:lstStyle/>
          <a:p>
            <a:pPr algn="ctr" defTabSz="661035">
              <a:defRPr/>
            </a:pPr>
            <a:r>
              <a:rPr lang="en-US" sz="905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</a:t>
            </a:r>
            <a:r>
              <a:rPr lang="en-US" sz="905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ết</a:t>
            </a:r>
            <a:r>
              <a:rPr lang="en-US" sz="905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905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>
            <a:fillRect/>
          </a:stretch>
        </p:blipFill>
        <p:spPr>
          <a:xfrm rot="5400000">
            <a:off x="1886580" y="-1652049"/>
            <a:ext cx="5275590" cy="8372657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8"/>
          <p:cNvSpPr txBox="1"/>
          <p:nvPr/>
        </p:nvSpPr>
        <p:spPr>
          <a:xfrm>
            <a:off x="1039137" y="2584545"/>
            <a:ext cx="729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chữ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C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/>
          <p:cNvSpPr txBox="1"/>
          <p:nvPr/>
        </p:nvSpPr>
        <p:spPr>
          <a:xfrm>
            <a:off x="1559139" y="1219737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1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345785" y="432707"/>
            <a:ext cx="1844566" cy="421071"/>
          </a:xfrm>
          <a:prstGeom prst="rect">
            <a:avLst/>
          </a:prstGeom>
          <a:noFill/>
        </p:spPr>
        <p:txBody>
          <a:bodyPr wrap="square" lIns="82617" tIns="41304" rIns="82617" bIns="41304" rtlCol="0">
            <a:spAutoFit/>
          </a:bodyPr>
          <a:lstStyle/>
          <a:p>
            <a:pPr marL="0" marR="0" lvl="0" indent="0" algn="l" defTabSz="828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95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 theá vieát</a:t>
            </a:r>
            <a:endParaRPr kumimoji="0" lang="vi-VN" sz="2195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2813146" y="1140148"/>
            <a:ext cx="2910354" cy="337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" y="115857"/>
            <a:ext cx="569944" cy="569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42" y="204620"/>
            <a:ext cx="1503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GENSWF_SLIDE_UID" val="{D1A3816C-7042-4818-A052-6370831F8ED0}:256"/>
</p:tagLst>
</file>

<file path=ppt/tags/tag2.xml><?xml version="1.0" encoding="utf-8"?>
<p:tagLst xmlns:p="http://schemas.openxmlformats.org/presentationml/2006/main">
  <p:tag name="GENSWF_SLIDE_UID" val="{D1A3816C-7042-4818-A052-6370831F8ED0}:256"/>
</p:tagLst>
</file>

<file path=ppt/tags/tag3.xml><?xml version="1.0" encoding="utf-8"?>
<p:tagLst xmlns:p="http://schemas.openxmlformats.org/presentationml/2006/main">
  <p:tag name="GENSWF_SLIDE_UID" val="{DC7E72B8-7ED4-4D8D-83D7-D5511EDA559B}:476"/>
</p:tagLst>
</file>

<file path=ppt/tags/tag4.xml><?xml version="1.0" encoding="utf-8"?>
<p:tagLst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WPS Presentation</Application>
  <PresentationFormat>On-screen Show (16:9)</PresentationFormat>
  <Paragraphs>128</Paragraphs>
  <Slides>35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35</vt:i4>
      </vt:variant>
    </vt:vector>
  </HeadingPairs>
  <TitlesOfParts>
    <vt:vector size="82" baseType="lpstr">
      <vt:lpstr>Arial</vt:lpstr>
      <vt:lpstr>SimSun</vt:lpstr>
      <vt:lpstr>Wingdings</vt:lpstr>
      <vt:lpstr>Averta Std CY Bold</vt:lpstr>
      <vt:lpstr>Segoe Print</vt:lpstr>
      <vt:lpstr>Arial-Rounded</vt:lpstr>
      <vt:lpstr>Segoe UI Symbol</vt:lpstr>
      <vt:lpstr>Quicksand Medium</vt:lpstr>
      <vt:lpstr>Arial-SGK-TV</vt:lpstr>
      <vt:lpstr>Arial Rounded MT Bold</vt:lpstr>
      <vt:lpstr>VNI-Avo</vt:lpstr>
      <vt:lpstr>Averta Std CY</vt:lpstr>
      <vt:lpstr>Times New Roman</vt:lpstr>
      <vt:lpstr>Tunga</vt:lpstr>
      <vt:lpstr>Tahoma</vt:lpstr>
      <vt:lpstr>Corbel</vt:lpstr>
      <vt:lpstr>Corbel</vt:lpstr>
      <vt:lpstr>Calibri</vt:lpstr>
      <vt:lpstr>HP001</vt:lpstr>
      <vt:lpstr>仓耳今楷05-6763 W05</vt:lpstr>
      <vt:lpstr>等线</vt:lpstr>
      <vt:lpstr>等线</vt:lpstr>
      <vt:lpstr>UTM Avo</vt:lpstr>
      <vt:lpstr>Arial-Rounded</vt:lpstr>
      <vt:lpstr>Microsoft YaHei</vt:lpstr>
      <vt:lpstr>Arial Unicode MS</vt:lpstr>
      <vt:lpstr>Verdana</vt:lpstr>
      <vt:lpstr>方正正黑简体</vt:lpstr>
      <vt:lpstr>Calibri</vt:lpstr>
      <vt:lpstr>Arial</vt:lpstr>
      <vt:lpstr>Franklin Gothic Book</vt:lpstr>
      <vt:lpstr>Franklin Gothic Medium</vt:lpstr>
      <vt:lpstr>Hoạt động</vt:lpstr>
      <vt:lpstr>Khởi động</vt:lpstr>
      <vt:lpstr>Khám phá và Luyện tập</vt:lpstr>
      <vt:lpstr>2_Office Theme</vt:lpstr>
      <vt:lpstr>9_www.33ppt.com</vt:lpstr>
      <vt:lpstr>9_Office Theme</vt:lpstr>
      <vt:lpstr>Angles</vt:lpstr>
      <vt:lpstr>5_Office Theme</vt:lpstr>
      <vt:lpstr>3_Office Theme</vt:lpstr>
      <vt:lpstr>6_Office Theme</vt:lpstr>
      <vt:lpstr>3_Office 主题​​</vt:lpstr>
      <vt:lpstr>4_Office 主题​​</vt:lpstr>
      <vt:lpstr>5_Office 主题​​</vt:lpstr>
      <vt:lpstr>2_Office 主题​​</vt:lpstr>
      <vt:lpstr>Basis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dc:description>Tài liệu lưu hành nội bộ. Vui lòng không chia sẻ hoặc tải lên websites, FB.</dc:description>
  <cp:lastModifiedBy>ASUS</cp:lastModifiedBy>
  <cp:revision>527</cp:revision>
  <dcterms:created xsi:type="dcterms:W3CDTF">2021-03-08T07:39:00Z</dcterms:created>
  <dcterms:modified xsi:type="dcterms:W3CDTF">2023-03-30T16:48:11Z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53ACF37C7EB942FAACEA91AA4811EEC0</vt:lpwstr>
  </property>
  <property fmtid="{D5CDD505-2E9C-101B-9397-08002B2CF9AE}" pid="3" name="KSOProductBuildVer">
    <vt:lpwstr>1033-11.2.0.11516</vt:lpwstr>
  </property>
</Properties>
</file>